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310D-145E-430F-9453-B00803716913}" type="datetimeFigureOut">
              <a:rPr lang="es-CR" smtClean="0"/>
              <a:t>07/03/2011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0AE1-22B8-4FAA-B741-428F18A422E2}" type="slidenum">
              <a:rPr lang="es-CR" smtClean="0"/>
              <a:t>‹Nº›</a:t>
            </a:fld>
            <a:endParaRPr lang="es-C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467544" y="4437112"/>
          <a:ext cx="82089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516091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C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C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C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C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C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C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C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C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0" y="1412777"/>
          <a:ext cx="9144000" cy="4936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9632"/>
                <a:gridCol w="1080120"/>
                <a:gridCol w="1152128"/>
                <a:gridCol w="1152128"/>
                <a:gridCol w="1070992"/>
                <a:gridCol w="1161256"/>
                <a:gridCol w="1224136"/>
                <a:gridCol w="1043608"/>
              </a:tblGrid>
              <a:tr h="888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6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6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6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2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6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6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69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Presentación en pantalla (4:3)</PresentationFormat>
  <Paragraphs>1</Paragraphs>
  <Slides>72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roberto.quiros</dc:creator>
  <cp:lastModifiedBy>roberto.quiros</cp:lastModifiedBy>
  <cp:revision>1</cp:revision>
  <dcterms:created xsi:type="dcterms:W3CDTF">2011-03-07T19:49:42Z</dcterms:created>
  <dcterms:modified xsi:type="dcterms:W3CDTF">2011-03-07T20:43:46Z</dcterms:modified>
</cp:coreProperties>
</file>